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1"/>
  </p:sldMasterIdLst>
  <p:notesMasterIdLst>
    <p:notesMasterId r:id="rId21"/>
  </p:notesMasterIdLst>
  <p:sldIdLst>
    <p:sldId id="256" r:id="rId2"/>
    <p:sldId id="278" r:id="rId3"/>
    <p:sldId id="258" r:id="rId4"/>
    <p:sldId id="260" r:id="rId5"/>
    <p:sldId id="261" r:id="rId6"/>
    <p:sldId id="268" r:id="rId7"/>
    <p:sldId id="271" r:id="rId8"/>
    <p:sldId id="272" r:id="rId9"/>
    <p:sldId id="263" r:id="rId10"/>
    <p:sldId id="264" r:id="rId11"/>
    <p:sldId id="265" r:id="rId12"/>
    <p:sldId id="280" r:id="rId13"/>
    <p:sldId id="270" r:id="rId14"/>
    <p:sldId id="273" r:id="rId15"/>
    <p:sldId id="274" r:id="rId16"/>
    <p:sldId id="275" r:id="rId17"/>
    <p:sldId id="267" r:id="rId18"/>
    <p:sldId id="281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78194-7454-48A1-8C35-AF28668DC489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AC9DA-CD05-4AFB-8940-58457160E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5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AC9DA-CD05-4AFB-8940-58457160E0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94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91CED9A-3629-40A8-B7F4-6081C4B8C95A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0EAC1EA-C4F3-49F8-B949-6F3A6A27A2E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040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ED9A-3629-40A8-B7F4-6081C4B8C95A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C1EA-C4F3-49F8-B949-6F3A6A27A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4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ED9A-3629-40A8-B7F4-6081C4B8C95A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C1EA-C4F3-49F8-B949-6F3A6A27A2E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215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ED9A-3629-40A8-B7F4-6081C4B8C95A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C1EA-C4F3-49F8-B949-6F3A6A27A2E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665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ED9A-3629-40A8-B7F4-6081C4B8C95A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C1EA-C4F3-49F8-B949-6F3A6A27A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71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ED9A-3629-40A8-B7F4-6081C4B8C95A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C1EA-C4F3-49F8-B949-6F3A6A27A2E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566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ED9A-3629-40A8-B7F4-6081C4B8C95A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C1EA-C4F3-49F8-B949-6F3A6A27A2E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985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ED9A-3629-40A8-B7F4-6081C4B8C95A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C1EA-C4F3-49F8-B949-6F3A6A27A2E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114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ED9A-3629-40A8-B7F4-6081C4B8C95A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C1EA-C4F3-49F8-B949-6F3A6A27A2E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25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ED9A-3629-40A8-B7F4-6081C4B8C95A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C1EA-C4F3-49F8-B949-6F3A6A27A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0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ED9A-3629-40A8-B7F4-6081C4B8C95A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C1EA-C4F3-49F8-B949-6F3A6A27A2E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292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ED9A-3629-40A8-B7F4-6081C4B8C95A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C1EA-C4F3-49F8-B949-6F3A6A27A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4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ED9A-3629-40A8-B7F4-6081C4B8C95A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C1EA-C4F3-49F8-B949-6F3A6A27A2E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813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ED9A-3629-40A8-B7F4-6081C4B8C95A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C1EA-C4F3-49F8-B949-6F3A6A27A2E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320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ED9A-3629-40A8-B7F4-6081C4B8C95A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C1EA-C4F3-49F8-B949-6F3A6A27A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9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ED9A-3629-40A8-B7F4-6081C4B8C95A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C1EA-C4F3-49F8-B949-6F3A6A27A2E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66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ED9A-3629-40A8-B7F4-6081C4B8C95A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AC1EA-C4F3-49F8-B949-6F3A6A27A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44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1CED9A-3629-40A8-B7F4-6081C4B8C95A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EAC1EA-C4F3-49F8-B949-6F3A6A27A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0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  <p:sldLayoutId id="214748393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my presentation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 of project </a:t>
            </a:r>
            <a:r>
              <a:rPr lang="en-US" dirty="0" smtClean="0"/>
              <a:t>:</a:t>
            </a:r>
          </a:p>
          <a:p>
            <a:r>
              <a:rPr lang="en-US" b="1" dirty="0" smtClean="0"/>
              <a:t>    </a:t>
            </a:r>
            <a:r>
              <a:rPr lang="en-US" sz="3600" b="1" dirty="0" smtClean="0"/>
              <a:t>Love Bird .Inn</a:t>
            </a:r>
          </a:p>
          <a:p>
            <a:r>
              <a:rPr lang="en-US" dirty="0"/>
              <a:t>Total Project </a:t>
            </a:r>
            <a:r>
              <a:rPr lang="en-US" dirty="0" smtClean="0"/>
              <a:t>Value :</a:t>
            </a:r>
          </a:p>
          <a:p>
            <a:r>
              <a:rPr lang="en-US" sz="3600" b="1" dirty="0" smtClean="0"/>
              <a:t>   1.87 lakh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0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Management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Without a proper management system, a business cannot be run well. </a:t>
            </a:r>
            <a:endParaRPr lang="en-US" dirty="0" smtClean="0"/>
          </a:p>
          <a:p>
            <a:r>
              <a:rPr lang="en-US" dirty="0" smtClean="0"/>
              <a:t>So </a:t>
            </a:r>
            <a:r>
              <a:rPr lang="en-US" dirty="0"/>
              <a:t>we are very much concerned about our management body of our business. And we have a flat management structure of business organization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u="sng" dirty="0"/>
              <a:t>Management Body </a:t>
            </a:r>
            <a:r>
              <a:rPr lang="en-US" b="1" u="sng" dirty="0" smtClean="0"/>
              <a:t>:</a:t>
            </a:r>
          </a:p>
          <a:p>
            <a:r>
              <a:rPr lang="en-US" dirty="0" smtClean="0"/>
              <a:t>Rizvi Ahmed: </a:t>
            </a:r>
            <a:r>
              <a:rPr lang="en-US" b="1" dirty="0" smtClean="0"/>
              <a:t>Owner </a:t>
            </a:r>
          </a:p>
          <a:p>
            <a:r>
              <a:rPr lang="en-US" dirty="0" err="1"/>
              <a:t>Monirul</a:t>
            </a:r>
            <a:r>
              <a:rPr lang="en-US" dirty="0"/>
              <a:t> </a:t>
            </a:r>
            <a:r>
              <a:rPr lang="en-US" dirty="0" smtClean="0"/>
              <a:t>Islam: </a:t>
            </a:r>
            <a:r>
              <a:rPr lang="en-US" b="1" dirty="0" smtClean="0"/>
              <a:t>(Business partner )</a:t>
            </a:r>
          </a:p>
          <a:p>
            <a:r>
              <a:rPr lang="en-US" dirty="0" smtClean="0"/>
              <a:t>Chef: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15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y</a:t>
            </a:r>
            <a:r>
              <a:rPr lang="en-US" dirty="0" smtClean="0"/>
              <a:t>our </a:t>
            </a:r>
            <a:r>
              <a:rPr lang="en-US" dirty="0"/>
              <a:t>t</a:t>
            </a:r>
            <a:r>
              <a:rPr lang="en-US" dirty="0" smtClean="0"/>
              <a:t>arget market</a:t>
            </a:r>
            <a:r>
              <a:rPr lang="en-US" dirty="0"/>
              <a:t>.</a:t>
            </a:r>
          </a:p>
          <a:p>
            <a:r>
              <a:rPr lang="en-US" dirty="0"/>
              <a:t>Choose a </a:t>
            </a:r>
            <a:r>
              <a:rPr lang="en-US" dirty="0" smtClean="0"/>
              <a:t>food </a:t>
            </a:r>
            <a:r>
              <a:rPr lang="en-US" dirty="0"/>
              <a:t>c</a:t>
            </a:r>
            <a:r>
              <a:rPr lang="en-US" dirty="0" smtClean="0"/>
              <a:t>art </a:t>
            </a:r>
            <a:r>
              <a:rPr lang="en-US" dirty="0"/>
              <a:t>c</a:t>
            </a:r>
            <a:r>
              <a:rPr lang="en-US" dirty="0" smtClean="0"/>
              <a:t>oncept </a:t>
            </a:r>
            <a:r>
              <a:rPr lang="en-US" dirty="0"/>
              <a:t>&amp; </a:t>
            </a:r>
            <a:r>
              <a:rPr lang="en-US" dirty="0" smtClean="0"/>
              <a:t>name</a:t>
            </a:r>
            <a:r>
              <a:rPr lang="en-US" dirty="0"/>
              <a:t>.</a:t>
            </a:r>
          </a:p>
          <a:p>
            <a:r>
              <a:rPr lang="en-US" dirty="0"/>
              <a:t>Design </a:t>
            </a:r>
            <a:r>
              <a:rPr lang="en-US" dirty="0" smtClean="0"/>
              <a:t>your </a:t>
            </a:r>
            <a:r>
              <a:rPr lang="en-US" dirty="0"/>
              <a:t>m</a:t>
            </a:r>
            <a:r>
              <a:rPr lang="en-US" dirty="0" smtClean="0"/>
              <a:t>enu board</a:t>
            </a:r>
            <a:endParaRPr lang="en-US" dirty="0"/>
          </a:p>
          <a:p>
            <a:r>
              <a:rPr lang="en-US" dirty="0"/>
              <a:t>Follow up personal with customers</a:t>
            </a:r>
          </a:p>
          <a:p>
            <a:r>
              <a:rPr lang="en-US" dirty="0" smtClean="0"/>
              <a:t>Leaflets, X banner, visiting card, marketing</a:t>
            </a:r>
          </a:p>
        </p:txBody>
      </p:sp>
    </p:spTree>
    <p:extLst>
      <p:ext uri="{BB962C8B-B14F-4D97-AF65-F5344CB8AC3E}">
        <p14:creationId xmlns:p14="http://schemas.microsoft.com/office/powerpoint/2010/main" val="295255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Minimum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200" dirty="0"/>
              <a:t>Food cart BDT </a:t>
            </a:r>
            <a:r>
              <a:rPr lang="en-US" sz="2200" dirty="0" smtClean="0"/>
              <a:t>45,000</a:t>
            </a:r>
          </a:p>
          <a:p>
            <a:r>
              <a:rPr lang="en-US" sz="2200" dirty="0"/>
              <a:t>Shop Interior and Exterior Design BDT </a:t>
            </a:r>
            <a:r>
              <a:rPr lang="en-US" sz="2200" dirty="0" smtClean="0"/>
              <a:t>25,000</a:t>
            </a:r>
          </a:p>
          <a:p>
            <a:r>
              <a:rPr lang="en-US" sz="2200" dirty="0" smtClean="0"/>
              <a:t>Kitchen </a:t>
            </a:r>
            <a:r>
              <a:rPr lang="en-US" sz="2200" dirty="0"/>
              <a:t>equipment BDT </a:t>
            </a:r>
            <a:r>
              <a:rPr lang="en-US" sz="2200" dirty="0" smtClean="0"/>
              <a:t>47,000</a:t>
            </a:r>
          </a:p>
          <a:p>
            <a:r>
              <a:rPr lang="en-US" sz="2200" dirty="0"/>
              <a:t>Food make equipment BDT </a:t>
            </a:r>
            <a:r>
              <a:rPr lang="en-US" sz="2200" dirty="0" smtClean="0"/>
              <a:t>15,000</a:t>
            </a:r>
          </a:p>
          <a:p>
            <a:r>
              <a:rPr lang="en-US" sz="2200" dirty="0"/>
              <a:t>Others Cost </a:t>
            </a:r>
            <a:r>
              <a:rPr lang="en-US" sz="2200" dirty="0" smtClean="0"/>
              <a:t>BDT 20,000</a:t>
            </a:r>
          </a:p>
          <a:p>
            <a:r>
              <a:rPr lang="en-US" sz="2200" dirty="0"/>
              <a:t>Backup </a:t>
            </a:r>
            <a:r>
              <a:rPr lang="en-US" sz="2200" dirty="0" smtClean="0"/>
              <a:t>cash </a:t>
            </a:r>
            <a:r>
              <a:rPr lang="en-US" sz="2200" dirty="0"/>
              <a:t>BDT</a:t>
            </a:r>
            <a:r>
              <a:rPr lang="en-US" sz="2200" dirty="0" smtClean="0"/>
              <a:t> 15,000</a:t>
            </a:r>
          </a:p>
          <a:p>
            <a:r>
              <a:rPr lang="en-US" sz="2200" dirty="0"/>
              <a:t>Marketing Cost BDT </a:t>
            </a:r>
            <a:r>
              <a:rPr lang="en-US" sz="2200" dirty="0" smtClean="0"/>
              <a:t> 5,000</a:t>
            </a:r>
          </a:p>
          <a:p>
            <a:r>
              <a:rPr lang="en-US" sz="2200" dirty="0"/>
              <a:t>Raw materials or food cost BDT 15,000 </a:t>
            </a:r>
          </a:p>
          <a:p>
            <a:endParaRPr lang="en-US" sz="22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4836" y="2560318"/>
            <a:ext cx="6197665" cy="3814723"/>
          </a:xfrm>
        </p:spPr>
        <p:txBody>
          <a:bodyPr>
            <a:normAutofit fontScale="85000" lnSpcReduction="20000"/>
          </a:bodyPr>
          <a:lstStyle/>
          <a:p>
            <a:r>
              <a:rPr lang="en-US" sz="1900" dirty="0"/>
              <a:t>(Cart – 20k, IPS 17k, light 8k</a:t>
            </a:r>
            <a:r>
              <a:rPr lang="en-US" sz="1900" dirty="0" smtClean="0"/>
              <a:t>)</a:t>
            </a:r>
          </a:p>
          <a:p>
            <a:r>
              <a:rPr lang="en-US" sz="1900" dirty="0"/>
              <a:t>(shop equipment: glass, plate, water filter, waste basket, spoon </a:t>
            </a:r>
            <a:r>
              <a:rPr lang="en-US" sz="1900" dirty="0" smtClean="0"/>
              <a:t>– </a:t>
            </a:r>
            <a:r>
              <a:rPr lang="en-US" sz="1900" dirty="0"/>
              <a:t>fork set, food serving tong, lighting board</a:t>
            </a:r>
            <a:r>
              <a:rPr lang="en-US" sz="1900" dirty="0" smtClean="0"/>
              <a:t>) </a:t>
            </a:r>
          </a:p>
          <a:p>
            <a:endParaRPr lang="en-US" sz="1900" dirty="0" smtClean="0"/>
          </a:p>
          <a:p>
            <a:r>
              <a:rPr lang="en-US" sz="1900" dirty="0" smtClean="0"/>
              <a:t>(</a:t>
            </a:r>
            <a:r>
              <a:rPr lang="en-US" sz="1900" dirty="0"/>
              <a:t>gas stove &amp; LPG cylinder – 2 pcs., blender, mixer, oven, fridge, hand wheeling mincing machine</a:t>
            </a:r>
            <a:r>
              <a:rPr lang="en-US" sz="1900" dirty="0" smtClean="0"/>
              <a:t>)</a:t>
            </a:r>
          </a:p>
          <a:p>
            <a:endParaRPr lang="en-US" sz="1900" dirty="0"/>
          </a:p>
          <a:p>
            <a:r>
              <a:rPr lang="en-US" sz="1900" dirty="0"/>
              <a:t>(master non-stick pan, small non-stick pan, master spoon for cooking</a:t>
            </a:r>
            <a:r>
              <a:rPr lang="en-US" sz="1900" dirty="0" smtClean="0"/>
              <a:t>)</a:t>
            </a:r>
          </a:p>
          <a:p>
            <a:r>
              <a:rPr lang="en-US" sz="1900" dirty="0"/>
              <a:t>( Dress, Fixed location for local political people one </a:t>
            </a:r>
            <a:r>
              <a:rPr lang="en-US" sz="1900" dirty="0" smtClean="0"/>
              <a:t>time commission </a:t>
            </a:r>
            <a:r>
              <a:rPr lang="en-US" sz="1900" dirty="0" smtClean="0"/>
              <a:t>)</a:t>
            </a:r>
          </a:p>
          <a:p>
            <a:r>
              <a:rPr lang="en-US" sz="1900" dirty="0"/>
              <a:t>15,000tk ( For Business crises </a:t>
            </a:r>
            <a:r>
              <a:rPr lang="en-US" sz="1900" dirty="0" smtClean="0"/>
              <a:t>,change </a:t>
            </a:r>
            <a:r>
              <a:rPr lang="en-US" sz="1900" dirty="0"/>
              <a:t>, Situation demand , </a:t>
            </a:r>
            <a:r>
              <a:rPr lang="en-US" sz="1900" dirty="0" smtClean="0"/>
              <a:t>Others)</a:t>
            </a:r>
            <a:endParaRPr lang="en-US" sz="1900" dirty="0" smtClean="0"/>
          </a:p>
          <a:p>
            <a:r>
              <a:rPr lang="en-US" sz="1900" dirty="0"/>
              <a:t>(master non-stick pan, small non-stick pan, master spoon for cooking)</a:t>
            </a:r>
            <a:endParaRPr lang="en-US" sz="1900" dirty="0" smtClean="0"/>
          </a:p>
          <a:p>
            <a:endParaRPr lang="en-US" sz="21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7739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EDF / Md</a:t>
            </a:r>
            <a:r>
              <a:rPr lang="en-US" dirty="0"/>
              <a:t>. </a:t>
            </a:r>
            <a:r>
              <a:rPr lang="en-US" dirty="0" err="1"/>
              <a:t>Sabur</a:t>
            </a:r>
            <a:r>
              <a:rPr lang="en-US" dirty="0"/>
              <a:t> Khan </a:t>
            </a:r>
            <a:r>
              <a:rPr lang="en-US" dirty="0" smtClean="0"/>
              <a:t>Sir (Daffodil International University Chairman)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TOTAL </a:t>
            </a:r>
            <a:r>
              <a:rPr lang="en-US" dirty="0"/>
              <a:t>INVESTMENT					</a:t>
            </a:r>
            <a:r>
              <a:rPr lang="en-US" dirty="0" smtClean="0"/>
              <a:t>=</a:t>
            </a:r>
            <a:r>
              <a:rPr lang="en-US" sz="2800" b="1" dirty="0" smtClean="0"/>
              <a:t>1.87 lakh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(N. B- Investment  and profit must have one agreement with Stamp)</a:t>
            </a:r>
          </a:p>
        </p:txBody>
      </p:sp>
    </p:spTree>
    <p:extLst>
      <p:ext uri="{BB962C8B-B14F-4D97-AF65-F5344CB8AC3E}">
        <p14:creationId xmlns:p14="http://schemas.microsoft.com/office/powerpoint/2010/main" val="271673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Sales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1. Egg </a:t>
            </a:r>
            <a:r>
              <a:rPr lang="en-US" sz="2000" dirty="0" err="1" smtClean="0"/>
              <a:t>Singara</a:t>
            </a:r>
            <a:r>
              <a:rPr lang="en-US" sz="2000" dirty="0"/>
              <a:t>								                  </a:t>
            </a:r>
            <a:r>
              <a:rPr lang="en-US" sz="2000" dirty="0" smtClean="0"/>
              <a:t>10tk*50 pcs =500tk</a:t>
            </a:r>
          </a:p>
          <a:p>
            <a:r>
              <a:rPr lang="en-US" sz="2000" dirty="0"/>
              <a:t>2. Chicken Samosa	 						</a:t>
            </a:r>
            <a:r>
              <a:rPr lang="en-US" sz="2000"/>
              <a:t>	</a:t>
            </a:r>
            <a:r>
              <a:rPr lang="en-US" sz="2000" smtClean="0"/>
              <a:t>           </a:t>
            </a:r>
            <a:r>
              <a:rPr lang="en-US" sz="2000" dirty="0" smtClean="0"/>
              <a:t>15tk*50 pcs =750tk</a:t>
            </a:r>
          </a:p>
          <a:p>
            <a:r>
              <a:rPr lang="en-US" sz="2000" dirty="0"/>
              <a:t>3.Mashala tea 								</a:t>
            </a:r>
            <a:r>
              <a:rPr lang="en-US" sz="2000" dirty="0" smtClean="0"/>
              <a:t>                  10tk*50 cap =500tk</a:t>
            </a:r>
          </a:p>
          <a:p>
            <a:r>
              <a:rPr lang="en-US" sz="2000" dirty="0"/>
              <a:t>4.French Fry 								</a:t>
            </a:r>
            <a:r>
              <a:rPr lang="en-US" sz="2000" dirty="0" smtClean="0"/>
              <a:t>                  20tk*50 plate =1,000tk</a:t>
            </a:r>
          </a:p>
          <a:p>
            <a:r>
              <a:rPr lang="en-US" sz="2000" dirty="0"/>
              <a:t>5.Pav </a:t>
            </a:r>
            <a:r>
              <a:rPr lang="en-US" sz="2000" dirty="0" err="1"/>
              <a:t>Bhaji</a:t>
            </a:r>
            <a:r>
              <a:rPr lang="en-US" sz="2000" dirty="0"/>
              <a:t>				</a:t>
            </a:r>
            <a:r>
              <a:rPr lang="en-US" sz="2000" dirty="0" smtClean="0"/>
              <a:t>                                               25tk*25 pcs =625tk</a:t>
            </a:r>
          </a:p>
          <a:p>
            <a:r>
              <a:rPr lang="en-US" sz="2000" dirty="0"/>
              <a:t>6.Chicken Burger                                                                </a:t>
            </a:r>
            <a:r>
              <a:rPr lang="en-US" sz="2000" dirty="0" smtClean="0"/>
              <a:t>  70tk*10 pcs =700tk</a:t>
            </a:r>
          </a:p>
          <a:p>
            <a:r>
              <a:rPr lang="en-US" sz="2000" dirty="0"/>
              <a:t>7.Sandwich									</a:t>
            </a:r>
            <a:r>
              <a:rPr lang="en-US" sz="2000" dirty="0" smtClean="0"/>
              <a:t>           40tk*20 pcs = 800tk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89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Sales </a:t>
            </a:r>
            <a:r>
              <a:rPr lang="en-US" dirty="0" smtClean="0"/>
              <a:t>Value (Con)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8.Chicken </a:t>
            </a:r>
            <a:r>
              <a:rPr lang="en-US" sz="2000" dirty="0"/>
              <a:t>ball 								    </a:t>
            </a:r>
            <a:r>
              <a:rPr lang="en-US" sz="2000" dirty="0" smtClean="0"/>
              <a:t>               30tk*20 pcs =600tk</a:t>
            </a:r>
          </a:p>
          <a:p>
            <a:r>
              <a:rPr lang="en-US" sz="2000" dirty="0"/>
              <a:t>9</a:t>
            </a:r>
            <a:r>
              <a:rPr lang="en-US" sz="2000" dirty="0" smtClean="0"/>
              <a:t>.Chicken </a:t>
            </a:r>
            <a:r>
              <a:rPr lang="en-US" sz="2000" dirty="0"/>
              <a:t>fry										</a:t>
            </a:r>
            <a:r>
              <a:rPr lang="en-US" sz="2000" dirty="0" smtClean="0"/>
              <a:t>     50tk*20 pcs =1,000tk</a:t>
            </a:r>
          </a:p>
          <a:p>
            <a:endParaRPr lang="en-US" sz="2000" dirty="0" smtClean="0"/>
          </a:p>
          <a:p>
            <a:r>
              <a:rPr lang="en-US" sz="2000" dirty="0"/>
              <a:t>TOTAL MINIMUM SALES MONEY 		</a:t>
            </a:r>
            <a:r>
              <a:rPr lang="en-US" sz="2000" dirty="0" smtClean="0"/>
              <a:t>      </a:t>
            </a:r>
            <a:r>
              <a:rPr lang="en-US" sz="2000" dirty="0"/>
              <a:t>		</a:t>
            </a:r>
            <a:r>
              <a:rPr lang="en-US" sz="3200" b="1" u="sng" dirty="0"/>
              <a:t>  </a:t>
            </a:r>
            <a:r>
              <a:rPr lang="en-US" sz="3200" b="1" u="sng" dirty="0" smtClean="0"/>
              <a:t>  6,475 </a:t>
            </a:r>
            <a:r>
              <a:rPr lang="en-US" sz="3200" b="1" u="sng" dirty="0"/>
              <a:t>TK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33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Cost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/>
              <a:t>Road Cost											</a:t>
            </a:r>
            <a:r>
              <a:rPr lang="en-US" sz="2000" dirty="0" smtClean="0"/>
              <a:t>       = </a:t>
            </a:r>
            <a:r>
              <a:rPr lang="en-US" sz="2000" dirty="0"/>
              <a:t>300BDT</a:t>
            </a:r>
          </a:p>
          <a:p>
            <a:r>
              <a:rPr lang="en-US" sz="2000" dirty="0" smtClean="0"/>
              <a:t>Chef</a:t>
            </a:r>
            <a:r>
              <a:rPr lang="en-US" sz="2000" dirty="0"/>
              <a:t>												 </a:t>
            </a:r>
            <a:r>
              <a:rPr lang="en-US" sz="2000" dirty="0" smtClean="0"/>
              <a:t>      =</a:t>
            </a:r>
            <a:r>
              <a:rPr lang="en-US" sz="2000" dirty="0"/>
              <a:t>600BDT</a:t>
            </a:r>
          </a:p>
          <a:p>
            <a:r>
              <a:rPr lang="en-US" sz="2000" dirty="0" smtClean="0"/>
              <a:t>Service Boy</a:t>
            </a:r>
            <a:r>
              <a:rPr lang="en-US" sz="2000" dirty="0"/>
              <a:t>										</a:t>
            </a:r>
            <a:r>
              <a:rPr lang="en-US" sz="2000" dirty="0" smtClean="0"/>
              <a:t>       =</a:t>
            </a:r>
            <a:r>
              <a:rPr lang="en-US" sz="2000" dirty="0"/>
              <a:t>200BDT</a:t>
            </a:r>
          </a:p>
          <a:p>
            <a:r>
              <a:rPr lang="en-US" sz="2000" dirty="0" smtClean="0"/>
              <a:t>Manager</a:t>
            </a:r>
            <a:r>
              <a:rPr lang="en-US" sz="2000" dirty="0"/>
              <a:t>											 </a:t>
            </a:r>
            <a:r>
              <a:rPr lang="en-US" sz="2000" dirty="0" smtClean="0"/>
              <a:t>      =300BDT</a:t>
            </a:r>
          </a:p>
          <a:p>
            <a:r>
              <a:rPr lang="en-US" sz="2000" dirty="0" smtClean="0"/>
              <a:t>Shop Boy                                                                                      =200BDT</a:t>
            </a:r>
          </a:p>
          <a:p>
            <a:r>
              <a:rPr lang="en-US" sz="2000" dirty="0"/>
              <a:t>Food Material Cost (</a:t>
            </a:r>
            <a:r>
              <a:rPr lang="en-US" sz="2000" dirty="0" smtClean="0"/>
              <a:t>50% </a:t>
            </a:r>
            <a:r>
              <a:rPr lang="en-US" sz="2000" dirty="0"/>
              <a:t>of Price)				</a:t>
            </a:r>
            <a:r>
              <a:rPr lang="en-US" sz="2000" dirty="0" smtClean="0"/>
              <a:t>                       </a:t>
            </a:r>
            <a:r>
              <a:rPr lang="en-US" sz="2000" dirty="0"/>
              <a:t>=</a:t>
            </a:r>
            <a:r>
              <a:rPr lang="en-US" sz="2000" dirty="0" smtClean="0"/>
              <a:t>3,235BDT</a:t>
            </a:r>
          </a:p>
          <a:p>
            <a:r>
              <a:rPr lang="en-US" sz="2000" dirty="0" smtClean="0"/>
              <a:t>Food </a:t>
            </a:r>
            <a:r>
              <a:rPr lang="en-US" sz="2000" dirty="0"/>
              <a:t>W</a:t>
            </a:r>
            <a:r>
              <a:rPr lang="en-US" sz="2000" dirty="0" smtClean="0"/>
              <a:t>aste </a:t>
            </a:r>
            <a:r>
              <a:rPr lang="en-US" sz="2000" dirty="0"/>
              <a:t>C</a:t>
            </a:r>
            <a:r>
              <a:rPr lang="en-US" sz="2000" dirty="0" smtClean="0"/>
              <a:t>ost ( 5% )                                                                 </a:t>
            </a:r>
            <a:r>
              <a:rPr lang="en-US" sz="2000" u="sng" dirty="0" smtClean="0"/>
              <a:t>=300</a:t>
            </a:r>
            <a:r>
              <a:rPr lang="en-US" sz="2000" dirty="0" smtClean="0"/>
              <a:t>BDT</a:t>
            </a:r>
            <a:endParaRPr lang="en-US" sz="2000" u="sng" dirty="0"/>
          </a:p>
          <a:p>
            <a:r>
              <a:rPr lang="en-US" dirty="0"/>
              <a:t>TOTAL DAILY COST							</a:t>
            </a:r>
            <a:r>
              <a:rPr lang="en-US" b="1" u="sng" dirty="0" smtClean="0"/>
              <a:t>=</a:t>
            </a:r>
            <a:r>
              <a:rPr lang="en-US" sz="3200" b="1" u="sng" dirty="0" smtClean="0"/>
              <a:t>5,135</a:t>
            </a:r>
            <a:r>
              <a:rPr lang="en-US" sz="3200" u="sng" dirty="0" smtClean="0"/>
              <a:t>BDT</a:t>
            </a:r>
            <a:endParaRPr lang="en-US" sz="3200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20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</a:t>
            </a:r>
            <a:r>
              <a:rPr lang="en-US" dirty="0" smtClean="0"/>
              <a:t>Profit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934" y="2415654"/>
            <a:ext cx="9886662" cy="378043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Total Minimum Sales Money                                   =6,475BDT</a:t>
            </a:r>
          </a:p>
          <a:p>
            <a:r>
              <a:rPr lang="en-US" dirty="0" smtClean="0"/>
              <a:t>Total Daily Cost                                                      =5,135BDT</a:t>
            </a:r>
            <a:endParaRPr lang="en-US" dirty="0"/>
          </a:p>
          <a:p>
            <a:r>
              <a:rPr lang="en-US" dirty="0"/>
              <a:t>Daily minimum Profit </a:t>
            </a:r>
            <a:r>
              <a:rPr lang="en-US" dirty="0" smtClean="0"/>
              <a:t>=(</a:t>
            </a:r>
            <a:r>
              <a:rPr lang="en-US" dirty="0" smtClean="0"/>
              <a:t>6,475 - 5,135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= 1,340BDT</a:t>
            </a:r>
            <a:endParaRPr lang="en-US" dirty="0"/>
          </a:p>
          <a:p>
            <a:r>
              <a:rPr lang="en-US" b="1" dirty="0"/>
              <a:t>Monthly </a:t>
            </a:r>
            <a:r>
              <a:rPr lang="en-US" b="1" dirty="0" smtClean="0"/>
              <a:t>Calculation = 26*</a:t>
            </a:r>
            <a:r>
              <a:rPr lang="en-US" b="1" dirty="0"/>
              <a:t>1,340</a:t>
            </a:r>
            <a:r>
              <a:rPr lang="en-US" b="1" dirty="0" smtClean="0"/>
              <a:t> BDT</a:t>
            </a:r>
          </a:p>
          <a:p>
            <a:pPr marL="0" indent="0">
              <a:buNone/>
            </a:pPr>
            <a:r>
              <a:rPr lang="en-US" b="1" dirty="0" smtClean="0"/>
              <a:t>                                        = 34,840 BDT</a:t>
            </a:r>
          </a:p>
          <a:p>
            <a:pPr marL="0" indent="0">
              <a:buNone/>
            </a:pPr>
            <a:r>
              <a:rPr lang="en-US" b="1" dirty="0" smtClean="0"/>
              <a:t>              </a:t>
            </a:r>
            <a:r>
              <a:rPr lang="en-US" sz="2800" b="1" dirty="0" smtClean="0"/>
              <a:t> ( Monthly total net profit on provide 40% investment )</a:t>
            </a:r>
          </a:p>
          <a:p>
            <a:endParaRPr lang="en-US" b="1" dirty="0"/>
          </a:p>
          <a:p>
            <a:r>
              <a:rPr lang="en-US" b="1" dirty="0"/>
              <a:t>Investment = </a:t>
            </a:r>
            <a:r>
              <a:rPr lang="en-US" b="1" dirty="0" smtClean="0"/>
              <a:t>187,000BDT </a:t>
            </a:r>
            <a:r>
              <a:rPr lang="en-US" b="1" dirty="0"/>
              <a:t>from </a:t>
            </a:r>
            <a:r>
              <a:rPr lang="en-US" sz="2800" b="1" dirty="0"/>
              <a:t>Md. </a:t>
            </a:r>
            <a:r>
              <a:rPr lang="en-US" sz="2800" b="1" dirty="0" err="1"/>
              <a:t>Sabur</a:t>
            </a:r>
            <a:r>
              <a:rPr lang="en-US" sz="2800" b="1" dirty="0"/>
              <a:t> Khan Sir</a:t>
            </a:r>
            <a:r>
              <a:rPr lang="en-US" sz="2800" b="1" dirty="0" smtClean="0"/>
              <a:t>,</a:t>
            </a:r>
            <a:endParaRPr lang="en-US" sz="4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72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Profit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200" dirty="0"/>
              <a:t>Total </a:t>
            </a:r>
            <a:r>
              <a:rPr lang="en-US" sz="2200" dirty="0" smtClean="0"/>
              <a:t>minimum sales </a:t>
            </a:r>
            <a:r>
              <a:rPr lang="en-US" sz="2200" dirty="0"/>
              <a:t>m</a:t>
            </a:r>
            <a:r>
              <a:rPr lang="en-US" sz="2200" dirty="0" smtClean="0"/>
              <a:t>oney</a:t>
            </a:r>
          </a:p>
          <a:p>
            <a:r>
              <a:rPr lang="en-US" sz="2200" dirty="0"/>
              <a:t>Total </a:t>
            </a:r>
            <a:r>
              <a:rPr lang="en-US" sz="2200" dirty="0" smtClean="0"/>
              <a:t>daily Cost</a:t>
            </a:r>
          </a:p>
          <a:p>
            <a:r>
              <a:rPr lang="en-US" sz="2200" dirty="0"/>
              <a:t>Daily minimum </a:t>
            </a:r>
            <a:r>
              <a:rPr lang="en-US" sz="2200" dirty="0" smtClean="0"/>
              <a:t>profit</a:t>
            </a:r>
          </a:p>
          <a:p>
            <a:r>
              <a:rPr lang="en-US" sz="2200" b="1" dirty="0"/>
              <a:t>Monthly </a:t>
            </a:r>
            <a:r>
              <a:rPr lang="en-US" sz="2200" b="1" dirty="0" smtClean="0"/>
              <a:t>calculation</a:t>
            </a:r>
          </a:p>
          <a:p>
            <a:r>
              <a:rPr lang="en-US" sz="2200" dirty="0" smtClean="0"/>
              <a:t>(Monthly </a:t>
            </a:r>
            <a:r>
              <a:rPr lang="en-US" sz="2200" dirty="0"/>
              <a:t>total net profit on provide 40% </a:t>
            </a:r>
            <a:r>
              <a:rPr lang="en-US" sz="2200" dirty="0" smtClean="0"/>
              <a:t>investment)</a:t>
            </a:r>
          </a:p>
          <a:p>
            <a:r>
              <a:rPr lang="en-US" sz="2200" dirty="0" smtClean="0"/>
              <a:t>If you investment 1.87 lakh. </a:t>
            </a:r>
            <a:r>
              <a:rPr lang="en-US" sz="2200" dirty="0"/>
              <a:t>After </a:t>
            </a:r>
            <a:r>
              <a:rPr lang="en-US" sz="1800" dirty="0"/>
              <a:t>14</a:t>
            </a:r>
            <a:r>
              <a:rPr lang="en-US" sz="2200" dirty="0" smtClean="0"/>
              <a:t> </a:t>
            </a:r>
            <a:r>
              <a:rPr lang="en-US" sz="2200" dirty="0"/>
              <a:t>months you will get this </a:t>
            </a:r>
            <a:r>
              <a:rPr lang="en-US" sz="2200" dirty="0" smtClean="0"/>
              <a:t>money</a:t>
            </a:r>
          </a:p>
          <a:p>
            <a:r>
              <a:rPr lang="en-US" sz="2200" dirty="0" smtClean="0"/>
              <a:t>(N.B- </a:t>
            </a:r>
            <a:r>
              <a:rPr lang="en-US" sz="2200" dirty="0" smtClean="0"/>
              <a:t>We </a:t>
            </a:r>
            <a:r>
              <a:rPr lang="en-US" sz="2200" dirty="0" smtClean="0"/>
              <a:t>want </a:t>
            </a:r>
            <a:r>
              <a:rPr lang="en-US" sz="2200" dirty="0"/>
              <a:t>2 </a:t>
            </a:r>
            <a:r>
              <a:rPr lang="en-US" sz="2200" dirty="0" smtClean="0"/>
              <a:t>extra </a:t>
            </a:r>
            <a:r>
              <a:rPr lang="en-US" sz="2200" dirty="0" smtClean="0"/>
              <a:t>month on business condition)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  6,475BDT</a:t>
            </a:r>
          </a:p>
          <a:p>
            <a:r>
              <a:rPr lang="en-US" u="sng" dirty="0" smtClean="0"/>
              <a:t>- 5,135BDT</a:t>
            </a:r>
          </a:p>
          <a:p>
            <a:r>
              <a:rPr lang="en-US" dirty="0" smtClean="0"/>
              <a:t>   1,340BDT</a:t>
            </a:r>
            <a:endParaRPr lang="en-US" dirty="0"/>
          </a:p>
          <a:p>
            <a:r>
              <a:rPr lang="en-US" b="1" dirty="0" smtClean="0"/>
              <a:t>26*1,340 = </a:t>
            </a:r>
            <a:r>
              <a:rPr lang="en-US" b="1" dirty="0"/>
              <a:t>34,840 BDT</a:t>
            </a:r>
          </a:p>
          <a:p>
            <a:r>
              <a:rPr lang="en-US" dirty="0" smtClean="0"/>
              <a:t>13,936BDT</a:t>
            </a:r>
            <a:endParaRPr lang="en-US" dirty="0"/>
          </a:p>
          <a:p>
            <a:endParaRPr lang="en-US" dirty="0"/>
          </a:p>
          <a:p>
            <a:r>
              <a:rPr lang="en-US" sz="2800" dirty="0" smtClean="0"/>
              <a:t>13,936*14</a:t>
            </a:r>
            <a:r>
              <a:rPr lang="en-US" sz="2800" b="1" dirty="0" smtClean="0"/>
              <a:t> = 195,104BDT</a:t>
            </a:r>
            <a:endParaRPr lang="en-US" sz="2800" b="1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0979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ank you pi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100" y="1777027"/>
            <a:ext cx="5637133" cy="375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50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Project manage by:</a:t>
            </a:r>
          </a:p>
          <a:p>
            <a:r>
              <a:rPr lang="en-US" dirty="0"/>
              <a:t>Ashraf Ahmed Rizvi                                                     </a:t>
            </a:r>
          </a:p>
          <a:p>
            <a:r>
              <a:rPr lang="en-US" dirty="0"/>
              <a:t>ID </a:t>
            </a:r>
            <a:r>
              <a:rPr lang="en-US" dirty="0" smtClean="0"/>
              <a:t>153-43-208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Student of Daffodil international University ( Last Semester )</a:t>
            </a:r>
            <a:br>
              <a:rPr lang="en-US" dirty="0"/>
            </a:br>
            <a:r>
              <a:rPr lang="en-US" dirty="0"/>
              <a:t>Subject : Tourism and Hospitality Management.</a:t>
            </a:r>
            <a:br>
              <a:rPr lang="en-US" dirty="0"/>
            </a:br>
            <a:r>
              <a:rPr lang="en-US" dirty="0"/>
              <a:t>Campus : </a:t>
            </a:r>
            <a:r>
              <a:rPr lang="en-US" dirty="0" err="1"/>
              <a:t>Dhanmondi</a:t>
            </a:r>
            <a:r>
              <a:rPr lang="en-US" dirty="0"/>
              <a:t> 32</a:t>
            </a:r>
          </a:p>
          <a:p>
            <a:r>
              <a:rPr lang="en-US" dirty="0"/>
              <a:t>Contact No 01714 908503</a:t>
            </a:r>
            <a:br>
              <a:rPr lang="en-US" dirty="0"/>
            </a:br>
            <a:r>
              <a:rPr lang="en-US" dirty="0"/>
              <a:t>E-Mail : rizviahmed08@gmail.com</a:t>
            </a:r>
            <a:endParaRPr lang="en-US" b="1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76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Street Business in </a:t>
            </a:r>
            <a:r>
              <a:rPr lang="en-US" b="1" dirty="0" smtClean="0"/>
              <a:t>Dhaka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600" b="1" u="sng" dirty="0"/>
              <a:t>Food Business criteria </a:t>
            </a:r>
            <a:r>
              <a:rPr lang="en-US" sz="4600" b="1" u="sng" dirty="0" smtClean="0"/>
              <a:t>:</a:t>
            </a:r>
          </a:p>
          <a:p>
            <a:r>
              <a:rPr lang="en-US" dirty="0"/>
              <a:t>Business </a:t>
            </a:r>
            <a:r>
              <a:rPr lang="en-US" dirty="0" smtClean="0"/>
              <a:t>Plan</a:t>
            </a:r>
          </a:p>
          <a:p>
            <a:r>
              <a:rPr lang="en-US" dirty="0" smtClean="0"/>
              <a:t>Locations</a:t>
            </a:r>
          </a:p>
          <a:p>
            <a:r>
              <a:rPr lang="en-US" dirty="0" smtClean="0"/>
              <a:t>Shop</a:t>
            </a:r>
          </a:p>
          <a:p>
            <a:r>
              <a:rPr lang="en-US" dirty="0"/>
              <a:t>Food </a:t>
            </a:r>
            <a:r>
              <a:rPr lang="en-US" dirty="0" smtClean="0"/>
              <a:t>Service</a:t>
            </a:r>
          </a:p>
          <a:p>
            <a:r>
              <a:rPr lang="en-US" dirty="0" smtClean="0"/>
              <a:t>Management</a:t>
            </a:r>
          </a:p>
          <a:p>
            <a:r>
              <a:rPr lang="en-US" dirty="0" smtClean="0"/>
              <a:t>Marketing</a:t>
            </a:r>
          </a:p>
          <a:p>
            <a:r>
              <a:rPr lang="en-US" dirty="0" smtClean="0"/>
              <a:t>Budget</a:t>
            </a:r>
          </a:p>
          <a:p>
            <a:r>
              <a:rPr lang="en-US" dirty="0"/>
              <a:t>Profit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745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Introduction:</a:t>
            </a:r>
            <a:r>
              <a:rPr lang="en-US" dirty="0"/>
              <a:t> In recent years street food has become a hot topic,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think there is </a:t>
            </a:r>
            <a:r>
              <a:rPr lang="en-US" dirty="0" smtClean="0"/>
              <a:t>a</a:t>
            </a:r>
            <a:r>
              <a:rPr lang="en-US" dirty="0" smtClean="0"/>
              <a:t> large</a:t>
            </a:r>
            <a:r>
              <a:rPr lang="en-US" dirty="0"/>
              <a:t> field to make a market for these types of foods in our country. </a:t>
            </a:r>
            <a:endParaRPr lang="en-US" dirty="0" smtClean="0"/>
          </a:p>
          <a:p>
            <a:r>
              <a:rPr lang="en-US" dirty="0" smtClean="0"/>
              <a:t>Set </a:t>
            </a:r>
            <a:r>
              <a:rPr lang="en-US" dirty="0"/>
              <a:t>up latest pop-up kitchen and develop a palate for the latest foodie craze. Though it’s our traditional business, but we produce creative </a:t>
            </a:r>
            <a:r>
              <a:rPr lang="en-US" dirty="0" smtClean="0"/>
              <a:t>systems.</a:t>
            </a:r>
          </a:p>
          <a:p>
            <a:r>
              <a:rPr lang="en-US" dirty="0" smtClean="0"/>
              <a:t>(Opening time 4.00pm to 10.00pm)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49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important thing for business area likes, Nearby Market or Hospital area, Office location, &amp; Nice environment. </a:t>
            </a:r>
            <a:endParaRPr lang="en-US" dirty="0" smtClean="0"/>
          </a:p>
          <a:p>
            <a:r>
              <a:rPr lang="en-US" dirty="0" smtClean="0"/>
              <a:t>So</a:t>
            </a:r>
            <a:r>
              <a:rPr lang="en-US" dirty="0"/>
              <a:t> we select our Business location </a:t>
            </a:r>
            <a:r>
              <a:rPr lang="en-US" dirty="0" err="1" smtClean="0"/>
              <a:t>Uttara</a:t>
            </a:r>
            <a:r>
              <a:rPr lang="en-US" dirty="0" smtClean="0"/>
              <a:t> behind </a:t>
            </a:r>
            <a:r>
              <a:rPr lang="en-US" dirty="0"/>
              <a:t>the </a:t>
            </a:r>
            <a:r>
              <a:rPr lang="en-US" dirty="0" smtClean="0"/>
              <a:t>Bangladesh </a:t>
            </a:r>
            <a:r>
              <a:rPr lang="en-US" dirty="0"/>
              <a:t>medical.</a:t>
            </a:r>
          </a:p>
        </p:txBody>
      </p:sp>
    </p:spTree>
    <p:extLst>
      <p:ext uri="{BB962C8B-B14F-4D97-AF65-F5344CB8AC3E}">
        <p14:creationId xmlns:p14="http://schemas.microsoft.com/office/powerpoint/2010/main" val="53958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Decoration needed, enough </a:t>
            </a:r>
            <a:r>
              <a:rPr lang="en-US" dirty="0" smtClean="0"/>
              <a:t>space to</a:t>
            </a:r>
            <a:r>
              <a:rPr lang="en-US" dirty="0"/>
              <a:t> display your food items make the food </a:t>
            </a:r>
            <a:r>
              <a:rPr lang="en-US" dirty="0" smtClean="0"/>
              <a:t>cart</a:t>
            </a:r>
            <a:r>
              <a:rPr lang="en-US" dirty="0"/>
              <a:t> neat and </a:t>
            </a:r>
            <a:r>
              <a:rPr lang="en-US" dirty="0" smtClean="0"/>
              <a:t>clean, </a:t>
            </a:r>
          </a:p>
          <a:p>
            <a:r>
              <a:rPr lang="en-US" dirty="0" smtClean="0"/>
              <a:t>No </a:t>
            </a:r>
            <a:r>
              <a:rPr lang="en-US" dirty="0"/>
              <a:t>smoke in cooking place, High-genic food insure to the customer and also shop </a:t>
            </a:r>
            <a:r>
              <a:rPr lang="en-US" dirty="0"/>
              <a:t>area, </a:t>
            </a:r>
            <a:r>
              <a:rPr lang="en-US"/>
              <a:t>looking </a:t>
            </a:r>
            <a:r>
              <a:rPr lang="en-US" smtClean="0"/>
              <a:t>attractive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23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1. Egg </a:t>
            </a:r>
            <a:r>
              <a:rPr lang="en-US" sz="2000" dirty="0" err="1" smtClean="0"/>
              <a:t>Singara</a:t>
            </a:r>
            <a:r>
              <a:rPr lang="en-US" sz="2000" dirty="0" smtClean="0"/>
              <a:t> </a:t>
            </a:r>
            <a:r>
              <a:rPr lang="en-US" sz="2000" dirty="0"/>
              <a:t>							</a:t>
            </a:r>
            <a:r>
              <a:rPr lang="en-US" sz="2000" dirty="0" smtClean="0"/>
              <a:t>                                              10tk</a:t>
            </a:r>
          </a:p>
          <a:p>
            <a:r>
              <a:rPr lang="en-US" sz="2000" dirty="0" smtClean="0"/>
              <a:t>2.</a:t>
            </a:r>
            <a:r>
              <a:rPr lang="en-US" sz="2000" dirty="0"/>
              <a:t> </a:t>
            </a:r>
            <a:r>
              <a:rPr lang="en-US" sz="2000" dirty="0" smtClean="0"/>
              <a:t>Chicken Samosa</a:t>
            </a:r>
            <a:r>
              <a:rPr lang="en-US" sz="2000" dirty="0"/>
              <a:t>	 								</a:t>
            </a:r>
            <a:r>
              <a:rPr lang="en-US" sz="2000" dirty="0" smtClean="0"/>
              <a:t>                         15tk</a:t>
            </a:r>
          </a:p>
          <a:p>
            <a:r>
              <a:rPr lang="en-US" sz="2000" dirty="0" smtClean="0"/>
              <a:t>3. </a:t>
            </a:r>
            <a:r>
              <a:rPr lang="en-US" sz="2000" dirty="0" err="1" smtClean="0"/>
              <a:t>Mashala</a:t>
            </a:r>
            <a:r>
              <a:rPr lang="en-US" sz="2000" dirty="0" smtClean="0"/>
              <a:t> tea </a:t>
            </a:r>
            <a:r>
              <a:rPr lang="en-US" sz="2000" dirty="0"/>
              <a:t>											</a:t>
            </a:r>
            <a:r>
              <a:rPr lang="en-US" sz="2000" dirty="0" smtClean="0"/>
              <a:t>                  10tk</a:t>
            </a:r>
          </a:p>
          <a:p>
            <a:r>
              <a:rPr lang="en-US" sz="2000" dirty="0" smtClean="0"/>
              <a:t>4. French </a:t>
            </a:r>
            <a:r>
              <a:rPr lang="en-US" sz="2000" dirty="0"/>
              <a:t>Fry 												</a:t>
            </a:r>
            <a:r>
              <a:rPr lang="en-US" sz="2000" dirty="0" smtClean="0"/>
              <a:t>           20tk</a:t>
            </a:r>
          </a:p>
          <a:p>
            <a:r>
              <a:rPr lang="en-US" sz="2000" dirty="0" smtClean="0"/>
              <a:t>5. </a:t>
            </a:r>
            <a:r>
              <a:rPr lang="en-US" sz="2000" dirty="0" err="1" smtClean="0"/>
              <a:t>Pav</a:t>
            </a:r>
            <a:r>
              <a:rPr lang="en-US" sz="2000" dirty="0" smtClean="0"/>
              <a:t> </a:t>
            </a:r>
            <a:r>
              <a:rPr lang="en-US" sz="2000" dirty="0" err="1"/>
              <a:t>Bhaji</a:t>
            </a:r>
            <a:r>
              <a:rPr lang="en-US" sz="2000" dirty="0"/>
              <a:t>													 </a:t>
            </a:r>
            <a:r>
              <a:rPr lang="en-US" sz="2000" dirty="0" smtClean="0"/>
              <a:t>  20tk</a:t>
            </a:r>
          </a:p>
          <a:p>
            <a:r>
              <a:rPr lang="en-US" sz="2000" dirty="0" smtClean="0"/>
              <a:t>6. Chicken Burger                                                                                      70tk</a:t>
            </a:r>
          </a:p>
          <a:p>
            <a:r>
              <a:rPr lang="en-US" sz="2000" dirty="0" smtClean="0"/>
              <a:t>7. Sandwich</a:t>
            </a:r>
            <a:r>
              <a:rPr lang="en-US" sz="2000" dirty="0"/>
              <a:t>													</a:t>
            </a:r>
            <a:r>
              <a:rPr lang="en-US" sz="2000" dirty="0" smtClean="0"/>
              <a:t>   40tk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1343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</a:t>
            </a:r>
            <a:r>
              <a:rPr lang="en-US" dirty="0" smtClean="0"/>
              <a:t>Menu (Con)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8. Chicken </a:t>
            </a:r>
            <a:r>
              <a:rPr lang="en-US" sz="2000" dirty="0"/>
              <a:t>fry													</a:t>
            </a:r>
            <a:r>
              <a:rPr lang="en-US" sz="2000" dirty="0" smtClean="0"/>
              <a:t>50tk</a:t>
            </a:r>
          </a:p>
          <a:p>
            <a:r>
              <a:rPr lang="en-US" sz="2000" dirty="0" smtClean="0"/>
              <a:t>9. Chicken </a:t>
            </a:r>
            <a:r>
              <a:rPr lang="en-US" sz="2000" dirty="0"/>
              <a:t>ball 												 </a:t>
            </a:r>
            <a:r>
              <a:rPr lang="en-US" sz="2000" dirty="0" smtClean="0"/>
              <a:t>      30tk</a:t>
            </a:r>
          </a:p>
          <a:p>
            <a:r>
              <a:rPr lang="en-US" sz="3600" b="1" dirty="0"/>
              <a:t>Free Food Menu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1. Sweet </a:t>
            </a:r>
            <a:r>
              <a:rPr lang="en-US" sz="2000" dirty="0"/>
              <a:t>dessert</a:t>
            </a:r>
          </a:p>
          <a:p>
            <a:r>
              <a:rPr lang="en-US" sz="2000" dirty="0" smtClean="0"/>
              <a:t>2. Sauces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82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Food </a:t>
            </a:r>
            <a:r>
              <a:rPr lang="en-US" dirty="0" smtClean="0"/>
              <a:t>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Value Your </a:t>
            </a:r>
            <a:r>
              <a:rPr lang="en-US" dirty="0" smtClean="0"/>
              <a:t>Employees.</a:t>
            </a:r>
          </a:p>
          <a:p>
            <a:r>
              <a:rPr lang="en-US" dirty="0"/>
              <a:t>Think "Customer Care"</a:t>
            </a:r>
          </a:p>
          <a:p>
            <a:r>
              <a:rPr lang="en-US" dirty="0" smtClean="0"/>
              <a:t>"Friendly" </a:t>
            </a:r>
            <a:r>
              <a:rPr lang="en-US" dirty="0"/>
              <a:t>e</a:t>
            </a:r>
            <a:r>
              <a:rPr lang="en-US" dirty="0" smtClean="0"/>
              <a:t>xplain our service </a:t>
            </a:r>
          </a:p>
          <a:p>
            <a:r>
              <a:rPr lang="en-US" dirty="0"/>
              <a:t>Encourage Customer Interaction</a:t>
            </a:r>
          </a:p>
          <a:p>
            <a:r>
              <a:rPr lang="en-US" dirty="0"/>
              <a:t>Ask for </a:t>
            </a:r>
            <a:r>
              <a:rPr lang="en-US" dirty="0" smtClean="0"/>
              <a:t>Feedback (comment book)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639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2030</TotalTime>
  <Words>515</Words>
  <Application>Microsoft Office PowerPoint</Application>
  <PresentationFormat>Widescreen</PresentationFormat>
  <Paragraphs>150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Garamond</vt:lpstr>
      <vt:lpstr>Organic</vt:lpstr>
      <vt:lpstr>Welcome to my presentation </vt:lpstr>
      <vt:lpstr>Personal Information</vt:lpstr>
      <vt:lpstr>Street Business in Dhaka</vt:lpstr>
      <vt:lpstr>Business Plan</vt:lpstr>
      <vt:lpstr>Locations</vt:lpstr>
      <vt:lpstr>Shop</vt:lpstr>
      <vt:lpstr>Food Menu</vt:lpstr>
      <vt:lpstr>Food Menu (Con)</vt:lpstr>
      <vt:lpstr>Food Service</vt:lpstr>
      <vt:lpstr>Management </vt:lpstr>
      <vt:lpstr>Marketing</vt:lpstr>
      <vt:lpstr> Minimum Budget</vt:lpstr>
      <vt:lpstr>Investment</vt:lpstr>
      <vt:lpstr>Daily Sales Target</vt:lpstr>
      <vt:lpstr>Sales Value (Con)</vt:lpstr>
      <vt:lpstr>Daily Cost Value</vt:lpstr>
      <vt:lpstr>Minimum Profit</vt:lpstr>
      <vt:lpstr>Minimum Profit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my presentation </dc:title>
  <dc:creator>Rizvi ahmed</dc:creator>
  <cp:lastModifiedBy>Rizvi ahmed</cp:lastModifiedBy>
  <cp:revision>70</cp:revision>
  <dcterms:created xsi:type="dcterms:W3CDTF">2019-02-07T08:45:35Z</dcterms:created>
  <dcterms:modified xsi:type="dcterms:W3CDTF">2019-06-28T17:56:07Z</dcterms:modified>
</cp:coreProperties>
</file>